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57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251"/>
  </p:normalViewPr>
  <p:slideViewPr>
    <p:cSldViewPr snapToGrid="0" snapToObjects="1">
      <p:cViewPr varScale="1">
        <p:scale>
          <a:sx n="77" d="100"/>
          <a:sy n="77" d="100"/>
        </p:scale>
        <p:origin x="2104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B69F-B20E-944E-B93F-658B8F764D5B}" type="datetimeFigureOut">
              <a:rPr lang="en-US" smtClean="0"/>
              <a:t>10/20/16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CCC4-DCF5-BE4B-B23B-182CC60F9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53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B69F-B20E-944E-B93F-658B8F764D5B}" type="datetimeFigureOut">
              <a:rPr lang="en-US" smtClean="0"/>
              <a:t>10/20/16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CCC4-DCF5-BE4B-B23B-182CC60F9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72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B69F-B20E-944E-B93F-658B8F764D5B}" type="datetimeFigureOut">
              <a:rPr lang="en-US" smtClean="0"/>
              <a:t>10/20/16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CCC4-DCF5-BE4B-B23B-182CC60F9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169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B69F-B20E-944E-B93F-658B8F764D5B}" type="datetimeFigureOut">
              <a:rPr lang="en-US" smtClean="0"/>
              <a:t>10/20/16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CCC4-DCF5-BE4B-B23B-182CC60F9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63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B69F-B20E-944E-B93F-658B8F764D5B}" type="datetimeFigureOut">
              <a:rPr lang="en-US" smtClean="0"/>
              <a:t>10/20/16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CCC4-DCF5-BE4B-B23B-182CC60F9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0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B69F-B20E-944E-B93F-658B8F764D5B}" type="datetimeFigureOut">
              <a:rPr lang="en-US" smtClean="0"/>
              <a:t>10/20/16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CCC4-DCF5-BE4B-B23B-182CC60F9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47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B69F-B20E-944E-B93F-658B8F764D5B}" type="datetimeFigureOut">
              <a:rPr lang="en-US" smtClean="0"/>
              <a:t>10/20/16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CCC4-DCF5-BE4B-B23B-182CC60F9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81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B69F-B20E-944E-B93F-658B8F764D5B}" type="datetimeFigureOut">
              <a:rPr lang="en-US" smtClean="0"/>
              <a:t>10/20/16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CCC4-DCF5-BE4B-B23B-182CC60F9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48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B69F-B20E-944E-B93F-658B8F764D5B}" type="datetimeFigureOut">
              <a:rPr lang="en-US" smtClean="0"/>
              <a:t>10/20/16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CCC4-DCF5-BE4B-B23B-182CC60F9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99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B69F-B20E-944E-B93F-658B8F764D5B}" type="datetimeFigureOut">
              <a:rPr lang="en-US" smtClean="0"/>
              <a:t>10/20/16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CCC4-DCF5-BE4B-B23B-182CC60F9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45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0B69F-B20E-944E-B93F-658B8F764D5B}" type="datetimeFigureOut">
              <a:rPr lang="en-US" smtClean="0"/>
              <a:t>10/20/16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CCC4-DCF5-BE4B-B23B-182CC60F9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42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0B69F-B20E-944E-B93F-658B8F764D5B}" type="datetimeFigureOut">
              <a:rPr lang="en-US" smtClean="0"/>
              <a:t>10/20/16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56CCC4-DCF5-BE4B-B23B-182CC60F9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130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35" y="0"/>
            <a:ext cx="8643445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36459" y="6453593"/>
            <a:ext cx="6429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A Young Man Gathering Shopping Carts, Huntington, NY, July 1993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770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0" y="0"/>
            <a:ext cx="5439103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5229494"/>
            <a:ext cx="18415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A Tourist in Greenwich Village, New York, New York, October 1995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32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" y="0"/>
            <a:ext cx="8643445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00024" y="6235447"/>
            <a:ext cx="67952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 Man Delivering Flowers, New York, New York, March 1994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960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" y="0"/>
            <a:ext cx="8631621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45634" y="6488668"/>
            <a:ext cx="60716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 Woman With Mail, Chesterfield, Missouri, June 1999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522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45634" y="6488668"/>
            <a:ext cx="60716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 Woman With Mail, Chesterfield, Missouri, June 1999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0" y="0"/>
            <a:ext cx="5439103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1494" y="3820616"/>
            <a:ext cx="150747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FFFF"/>
                </a:solidFill>
              </a:rPr>
              <a:t>A Mother And Daughter On Their Daily Walk Near The Warner Center In The San Francisco </a:t>
            </a:r>
            <a:r>
              <a:rPr lang="en-US" i="1" dirty="0" err="1" smtClean="0">
                <a:solidFill>
                  <a:srgbClr val="FFFFFF"/>
                </a:solidFill>
              </a:rPr>
              <a:t>Vallery</a:t>
            </a:r>
            <a:r>
              <a:rPr lang="en-US" i="1" dirty="0" smtClean="0">
                <a:solidFill>
                  <a:srgbClr val="FFFFFF"/>
                </a:solidFill>
              </a:rPr>
              <a:t>, California, March 1988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43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45634" y="6488668"/>
            <a:ext cx="60716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 Woman With Mail, Chesterfield, Missouri, June 1999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100" y="0"/>
            <a:ext cx="549822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972655"/>
            <a:ext cx="14766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FFFF"/>
                </a:solidFill>
              </a:rPr>
              <a:t>A Woman Out Shopping with Her Pet Rabbit, Santa Monica, California, August 1988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43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45634" y="6488668"/>
            <a:ext cx="60716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 Woman With Mail, Chesterfield, Missouri, June 1999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" y="0"/>
            <a:ext cx="8690741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68586" y="6331503"/>
            <a:ext cx="6630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FFFF"/>
                </a:solidFill>
              </a:rPr>
              <a:t>A Man at O'Hare Airport, Chicago, Illinois, July 1988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95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45634" y="6488668"/>
            <a:ext cx="60716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 Woman With Mail, Chesterfield, Missouri, June 1999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972655"/>
            <a:ext cx="1476625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FFFF"/>
                </a:solidFill>
              </a:rPr>
              <a:t>A Woman at Home in Malibu After Exercising, California August 1988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0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95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45634" y="6488668"/>
            <a:ext cx="60716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 Woman With Mail, Chesterfield, Missouri, June 1999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0"/>
            <a:ext cx="8265072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5634" y="6304002"/>
            <a:ext cx="6630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FFFF"/>
                </a:solidFill>
              </a:rPr>
              <a:t>Website Designer Walking Home, Missoula, Montana, July 1988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724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45634" y="6488668"/>
            <a:ext cx="60716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 Woman With Mail, Chesterfield, Missouri, June 1999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0"/>
            <a:ext cx="8749862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9748" y="6211669"/>
            <a:ext cx="7592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FFFF"/>
                </a:solidFill>
              </a:rPr>
              <a:t>A Mother Playing With Her Daughter, </a:t>
            </a:r>
            <a:r>
              <a:rPr lang="en-US" i="1" dirty="0" err="1" smtClean="0">
                <a:solidFill>
                  <a:srgbClr val="FFFFFF"/>
                </a:solidFill>
              </a:rPr>
              <a:t>Tres</a:t>
            </a:r>
            <a:r>
              <a:rPr lang="en-US" i="1" dirty="0" smtClean="0">
                <a:solidFill>
                  <a:srgbClr val="FFFFFF"/>
                </a:solidFill>
              </a:rPr>
              <a:t> </a:t>
            </a:r>
            <a:r>
              <a:rPr lang="en-US" i="1" dirty="0" err="1" smtClean="0">
                <a:solidFill>
                  <a:srgbClr val="FFFFFF"/>
                </a:solidFill>
              </a:rPr>
              <a:t>Orejas</a:t>
            </a:r>
            <a:r>
              <a:rPr lang="en-US" i="1" dirty="0" smtClean="0">
                <a:solidFill>
                  <a:srgbClr val="FFFFFF"/>
                </a:solidFill>
              </a:rPr>
              <a:t>, New Mexico, August 1999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9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45634" y="6488668"/>
            <a:ext cx="60716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 Woman With Mail, Chesterfield, Missouri, June 1999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0"/>
            <a:ext cx="8678917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23546" y="6488668"/>
            <a:ext cx="79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 Man on the Banks of the Mississippi, Baton Rouge, Louisiana, August 1985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9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00" y="0"/>
            <a:ext cx="85725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36459" y="6453593"/>
            <a:ext cx="6429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Boys Walking Home After School, Harrisonburg, Virginia, May 199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4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45634" y="6488668"/>
            <a:ext cx="60716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 Woman With Mail, Chesterfield, Missouri, June 1999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3546" y="6488668"/>
            <a:ext cx="79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 Man on the Banks of the Mississippi, Baton Rouge, Louisiana, August 1985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" y="0"/>
            <a:ext cx="8702566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47687" y="6430377"/>
            <a:ext cx="70905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High School Prom at the Hilton, San Antonio, Texas, April 1999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09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45634" y="6488668"/>
            <a:ext cx="60716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 Woman With Mail, Chesterfield, Missouri, June 1999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3546" y="6488668"/>
            <a:ext cx="79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 Man on the Banks of the Mississippi, Baton Rouge, Louisiana, August 1985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00" y="0"/>
            <a:ext cx="8560676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23546" y="6481047"/>
            <a:ext cx="81165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Summer Interns Having Lunch, Wall Street, New York, New York, August 1987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09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45634" y="6488668"/>
            <a:ext cx="60716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 Woman With Mail, Chesterfield, Missouri, June 1999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3546" y="6488668"/>
            <a:ext cx="79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 Man on the Banks of the Mississippi, Baton Rouge, Louisiana, August 1985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200" y="0"/>
            <a:ext cx="5415455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" y="5139599"/>
            <a:ext cx="1854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FFFF"/>
                </a:solidFill>
              </a:rPr>
              <a:t>A Woman Pumping Gasoline, </a:t>
            </a:r>
            <a:r>
              <a:rPr lang="en-US" i="1" dirty="0" err="1" smtClean="0">
                <a:solidFill>
                  <a:srgbClr val="FFFFFF"/>
                </a:solidFill>
              </a:rPr>
              <a:t>Kasas</a:t>
            </a:r>
            <a:r>
              <a:rPr lang="en-US" i="1" dirty="0" smtClean="0">
                <a:solidFill>
                  <a:srgbClr val="FFFFFF"/>
                </a:solidFill>
              </a:rPr>
              <a:t> City, Kansas, June 1999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09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0"/>
            <a:ext cx="8607972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34274" y="6100631"/>
            <a:ext cx="6596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FFFF"/>
                </a:solidFill>
              </a:rPr>
              <a:t>A Man Waiting for a Tow Truck to Take His Car to a Demolition Derby at the County Fair, South Hadley, Massachusetts, September 1998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4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" y="0"/>
            <a:ext cx="8643445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36459" y="6453593"/>
            <a:ext cx="6085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FFFF"/>
                </a:solidFill>
              </a:rPr>
              <a:t>A Man With A Training Baby, Beckley, West Virginia, May 1999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4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0" y="0"/>
            <a:ext cx="5439103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242596"/>
            <a:ext cx="1841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FFFF"/>
                </a:solidFill>
              </a:rPr>
              <a:t>A Farmer Taking a Break, Iowa, She has Cancer of the Thyroid, November 1987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4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" y="0"/>
            <a:ext cx="8631621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3442" y="6453466"/>
            <a:ext cx="8252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FFFF"/>
                </a:solidFill>
              </a:rPr>
              <a:t>Man Stepping into the Cab of His Truck, The Bottoms, Kansas City, Missouri, June 1999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4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" y="-35075"/>
            <a:ext cx="8631621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36459" y="6453593"/>
            <a:ext cx="6764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FFFF"/>
                </a:solidFill>
              </a:rPr>
              <a:t>Domestic Worker Setting The Table, New York, New York, August 1993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4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200" y="0"/>
            <a:ext cx="5427279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6729" y="5331334"/>
            <a:ext cx="1447092" cy="1526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FFFF"/>
                </a:solidFill>
              </a:rPr>
              <a:t>A Lawyer with Laundry, New York, New York, October 1988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03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200" y="0"/>
            <a:ext cx="5415455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221" y="4578153"/>
            <a:ext cx="13141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A Homeless Man With His Bedding, New York, New York, July 1994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60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486</Words>
  <Application>Microsoft Macintosh PowerPoint</Application>
  <PresentationFormat>On-screen Show (4:3)</PresentationFormat>
  <Paragraphs>35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Ruth Dusseault</dc:creator>
  <cp:lastModifiedBy>Microsoft Office User</cp:lastModifiedBy>
  <cp:revision>29</cp:revision>
  <dcterms:created xsi:type="dcterms:W3CDTF">2016-10-20T16:24:22Z</dcterms:created>
  <dcterms:modified xsi:type="dcterms:W3CDTF">2016-10-20T19:58:07Z</dcterms:modified>
</cp:coreProperties>
</file>